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sldIdLst>
    <p:sldId id="263" r:id="rId5"/>
  </p:sldIdLst>
  <p:sldSz cx="7772400" cy="10058400"/>
  <p:notesSz cx="9236075" cy="6950075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Calibri Light" panose="020F0302020204030204" pitchFamily="34" charset="0"/>
      <p:regular r:id="rId10"/>
      <p:italic r:id="rId11"/>
    </p:embeddedFont>
    <p:embeddedFont>
      <p:font typeface="KG Always A Good Time" panose="020B0604020202020204" charset="0"/>
      <p:regular r:id="rId12"/>
    </p:embeddedFont>
    <p:embeddedFont>
      <p:font typeface="KG Blank Space Sketch" panose="020B0604020202020204" charset="0"/>
      <p:regular r:id="rId13"/>
    </p:embeddedFont>
    <p:embeddedFont>
      <p:font typeface="KG Miss Kindergarten" panose="020B0604020202020204" charset="0"/>
      <p:regular r:id="rId14"/>
    </p:embeddedFont>
    <p:embeddedFont>
      <p:font typeface="KG Miss Kindy Chunky" panose="020B0604020202020204" charset="0"/>
      <p:regular r:id="rId1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FB7D4F-D006-4295-B171-C5AB167FD29A}" v="5" dt="2023-10-13T18:21:37.6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30" d="100"/>
          <a:sy n="130" d="100"/>
        </p:scale>
        <p:origin x="18" y="-325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70090e1eb2fed78f9b9f0e14c0b5cab61cc739f64671926fc63086ab68e18cd1::" providerId="AD" clId="Web-{8BC54F50-55B1-A325-731E-E5EC83492821}"/>
    <pc:docChg chg="modSld">
      <pc:chgData name="Guest User" userId="S::urn:spo:anon#70090e1eb2fed78f9b9f0e14c0b5cab61cc739f64671926fc63086ab68e18cd1::" providerId="AD" clId="Web-{8BC54F50-55B1-A325-731E-E5EC83492821}" dt="2022-11-11T20:55:11.375" v="179" actId="20577"/>
      <pc:docMkLst>
        <pc:docMk/>
      </pc:docMkLst>
      <pc:sldChg chg="modSp">
        <pc:chgData name="Guest User" userId="S::urn:spo:anon#70090e1eb2fed78f9b9f0e14c0b5cab61cc739f64671926fc63086ab68e18cd1::" providerId="AD" clId="Web-{8BC54F50-55B1-A325-731E-E5EC83492821}" dt="2022-11-11T20:55:11.375" v="179" actId="20577"/>
        <pc:sldMkLst>
          <pc:docMk/>
          <pc:sldMk cId="3994532415" sldId="263"/>
        </pc:sldMkLst>
        <pc:spChg chg="mod">
          <ac:chgData name="Guest User" userId="S::urn:spo:anon#70090e1eb2fed78f9b9f0e14c0b5cab61cc739f64671926fc63086ab68e18cd1::" providerId="AD" clId="Web-{8BC54F50-55B1-A325-731E-E5EC83492821}" dt="2022-11-11T20:55:11.375" v="179" actId="20577"/>
          <ac:spMkLst>
            <pc:docMk/>
            <pc:sldMk cId="3994532415" sldId="263"/>
            <ac:spMk id="15" creationId="{9A17E82D-7D04-4B7F-8878-DB81F9F609F5}"/>
          </ac:spMkLst>
        </pc:spChg>
        <pc:graphicFrameChg chg="mod modGraphic">
          <ac:chgData name="Guest User" userId="S::urn:spo:anon#70090e1eb2fed78f9b9f0e14c0b5cab61cc739f64671926fc63086ab68e18cd1::" providerId="AD" clId="Web-{8BC54F50-55B1-A325-731E-E5EC83492821}" dt="2022-11-11T20:54:54.828" v="141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Guest User" userId="S::urn:spo:anon#70090e1eb2fed78f9b9f0e14c0b5cab61cc739f64671926fc63086ab68e18cd1::" providerId="AD" clId="Web-{1B631B51-5C36-4CC7-9E27-78FF7D687ACD}"/>
    <pc:docChg chg="modSld">
      <pc:chgData name="Guest User" userId="S::urn:spo:anon#70090e1eb2fed78f9b9f0e14c0b5cab61cc739f64671926fc63086ab68e18cd1::" providerId="AD" clId="Web-{1B631B51-5C36-4CC7-9E27-78FF7D687ACD}" dt="2022-10-31T12:25:47.443" v="132" actId="20577"/>
      <pc:docMkLst>
        <pc:docMk/>
      </pc:docMkLst>
      <pc:sldChg chg="addSp delSp modSp">
        <pc:chgData name="Guest User" userId="S::urn:spo:anon#70090e1eb2fed78f9b9f0e14c0b5cab61cc739f64671926fc63086ab68e18cd1::" providerId="AD" clId="Web-{1B631B51-5C36-4CC7-9E27-78FF7D687ACD}" dt="2022-10-31T12:25:47.443" v="132" actId="20577"/>
        <pc:sldMkLst>
          <pc:docMk/>
          <pc:sldMk cId="3994532415" sldId="263"/>
        </pc:sldMkLst>
        <pc:spChg chg="add del mod">
          <ac:chgData name="Guest User" userId="S::urn:spo:anon#70090e1eb2fed78f9b9f0e14c0b5cab61cc739f64671926fc63086ab68e18cd1::" providerId="AD" clId="Web-{1B631B51-5C36-4CC7-9E27-78FF7D687ACD}" dt="2022-10-31T12:25:47.443" v="132" actId="20577"/>
          <ac:spMkLst>
            <pc:docMk/>
            <pc:sldMk cId="3994532415" sldId="263"/>
            <ac:spMk id="15" creationId="{9A17E82D-7D04-4B7F-8878-DB81F9F609F5}"/>
          </ac:spMkLst>
        </pc:spChg>
        <pc:graphicFrameChg chg="mod modGraphic">
          <ac:chgData name="Guest User" userId="S::urn:spo:anon#70090e1eb2fed78f9b9f0e14c0b5cab61cc739f64671926fc63086ab68e18cd1::" providerId="AD" clId="Web-{1B631B51-5C36-4CC7-9E27-78FF7D687ACD}" dt="2022-10-31T12:25:21.443" v="90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Rachel Hanson" userId="7569c3cd-1f5a-467d-9839-59a46b366b37" providerId="ADAL" clId="{EC233AA3-CEE3-46F4-AF80-43EA96AC2FAE}"/>
    <pc:docChg chg="custSel modSld">
      <pc:chgData name="Rachel Hanson" userId="7569c3cd-1f5a-467d-9839-59a46b366b37" providerId="ADAL" clId="{EC233AA3-CEE3-46F4-AF80-43EA96AC2FAE}" dt="2021-04-11T23:58:54.781" v="5739" actId="20577"/>
      <pc:docMkLst>
        <pc:docMk/>
      </pc:docMkLst>
      <pc:sldChg chg="addSp delSp modSp mod">
        <pc:chgData name="Rachel Hanson" userId="7569c3cd-1f5a-467d-9839-59a46b366b37" providerId="ADAL" clId="{EC233AA3-CEE3-46F4-AF80-43EA96AC2FAE}" dt="2021-04-11T23:58:54.781" v="5739" actId="20577"/>
        <pc:sldMkLst>
          <pc:docMk/>
          <pc:sldMk cId="3994532415" sldId="263"/>
        </pc:sldMkLst>
        <pc:spChg chg="add del mod">
          <ac:chgData name="Rachel Hanson" userId="7569c3cd-1f5a-467d-9839-59a46b366b37" providerId="ADAL" clId="{EC233AA3-CEE3-46F4-AF80-43EA96AC2FAE}" dt="2020-09-23T20:58:24.444" v="888" actId="478"/>
          <ac:spMkLst>
            <pc:docMk/>
            <pc:sldMk cId="3994532415" sldId="263"/>
            <ac:spMk id="2" creationId="{518DE64F-DCD1-4609-8F81-A7FFC3C0E11C}"/>
          </ac:spMkLst>
        </pc:spChg>
        <pc:spChg chg="add mod">
          <ac:chgData name="Rachel Hanson" userId="7569c3cd-1f5a-467d-9839-59a46b366b37" providerId="ADAL" clId="{EC233AA3-CEE3-46F4-AF80-43EA96AC2FAE}" dt="2020-09-23T21:01:03.279" v="958" actId="1076"/>
          <ac:spMkLst>
            <pc:docMk/>
            <pc:sldMk cId="3994532415" sldId="263"/>
            <ac:spMk id="3" creationId="{57AAB992-E610-4C8B-B4DF-DDC4A1CC9B14}"/>
          </ac:spMkLst>
        </pc:spChg>
        <pc:spChg chg="del">
          <ac:chgData name="Rachel Hanson" userId="7569c3cd-1f5a-467d-9839-59a46b366b37" providerId="ADAL" clId="{EC233AA3-CEE3-46F4-AF80-43EA96AC2FAE}" dt="2020-09-17T17:42:40.108" v="0" actId="478"/>
          <ac:spMkLst>
            <pc:docMk/>
            <pc:sldMk cId="3994532415" sldId="263"/>
            <ac:spMk id="16" creationId="{9A17E82D-7D04-4B7F-8878-DB81F9F609F5}"/>
          </ac:spMkLst>
        </pc:spChg>
        <pc:spChg chg="add mod">
          <ac:chgData name="Rachel Hanson" userId="7569c3cd-1f5a-467d-9839-59a46b366b37" providerId="ADAL" clId="{EC233AA3-CEE3-46F4-AF80-43EA96AC2FAE}" dt="2021-04-11T23:58:07.839" v="5684" actId="20577"/>
          <ac:spMkLst>
            <pc:docMk/>
            <pc:sldMk cId="3994532415" sldId="263"/>
            <ac:spMk id="21" creationId="{04073494-82F2-4FE7-8C98-7271F260E531}"/>
          </ac:spMkLst>
        </pc:spChg>
        <pc:spChg chg="mod">
          <ac:chgData name="Rachel Hanson" userId="7569c3cd-1f5a-467d-9839-59a46b366b37" providerId="ADAL" clId="{EC233AA3-CEE3-46F4-AF80-43EA96AC2FAE}" dt="2021-04-11T23:58:12.448" v="5685" actId="1076"/>
          <ac:spMkLst>
            <pc:docMk/>
            <pc:sldMk cId="3994532415" sldId="263"/>
            <ac:spMk id="22" creationId="{3A376157-C01B-4399-83BE-5F2EB46DE535}"/>
          </ac:spMkLst>
        </pc:spChg>
        <pc:spChg chg="mod">
          <ac:chgData name="Rachel Hanson" userId="7569c3cd-1f5a-467d-9839-59a46b366b37" providerId="ADAL" clId="{EC233AA3-CEE3-46F4-AF80-43EA96AC2FAE}" dt="2021-03-31T15:39:48.674" v="5240" actId="207"/>
          <ac:spMkLst>
            <pc:docMk/>
            <pc:sldMk cId="3994532415" sldId="263"/>
            <ac:spMk id="23" creationId="{9A17E82D-7D04-4B7F-8878-DB81F9F609F5}"/>
          </ac:spMkLst>
        </pc:spChg>
        <pc:spChg chg="mod">
          <ac:chgData name="Rachel Hanson" userId="7569c3cd-1f5a-467d-9839-59a46b366b37" providerId="ADAL" clId="{EC233AA3-CEE3-46F4-AF80-43EA96AC2FAE}" dt="2021-02-11T18:45:45.209" v="4388" actId="1076"/>
          <ac:spMkLst>
            <pc:docMk/>
            <pc:sldMk cId="3994532415" sldId="263"/>
            <ac:spMk id="28" creationId="{B475BF43-3AEE-46E2-AC91-D18EEA6DB8B6}"/>
          </ac:spMkLst>
        </pc:spChg>
        <pc:spChg chg="mod">
          <ac:chgData name="Rachel Hanson" userId="7569c3cd-1f5a-467d-9839-59a46b366b37" providerId="ADAL" clId="{EC233AA3-CEE3-46F4-AF80-43EA96AC2FAE}" dt="2021-04-11T23:49:48.069" v="5260" actId="20577"/>
          <ac:spMkLst>
            <pc:docMk/>
            <pc:sldMk cId="3994532415" sldId="263"/>
            <ac:spMk id="30" creationId="{5A539C27-80BC-4A39-817B-67D93EECF5F8}"/>
          </ac:spMkLst>
        </pc:spChg>
        <pc:graphicFrameChg chg="add del mod">
          <ac:chgData name="Rachel Hanson" userId="7569c3cd-1f5a-467d-9839-59a46b366b37" providerId="ADAL" clId="{EC233AA3-CEE3-46F4-AF80-43EA96AC2FAE}" dt="2021-04-11T23:54:06.309" v="5480" actId="478"/>
          <ac:graphicFrameMkLst>
            <pc:docMk/>
            <pc:sldMk cId="3994532415" sldId="263"/>
            <ac:graphicFrameMk id="16" creationId="{DEA95826-B65C-404C-973F-B370C3E7C775}"/>
          </ac:graphicFrameMkLst>
        </pc:graphicFrameChg>
        <pc:graphicFrameChg chg="mod modGraphic">
          <ac:chgData name="Rachel Hanson" userId="7569c3cd-1f5a-467d-9839-59a46b366b37" providerId="ADAL" clId="{EC233AA3-CEE3-46F4-AF80-43EA96AC2FAE}" dt="2021-04-11T23:58:54.781" v="5739" actId="20577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Guest User" userId="S::urn:spo:anon#70090e1eb2fed78f9b9f0e14c0b5cab61cc739f64671926fc63086ab68e18cd1::" providerId="AD" clId="Web-{E24F8CC7-289A-0062-5F81-F91ABE7C5394}"/>
    <pc:docChg chg="modSld">
      <pc:chgData name="Guest User" userId="S::urn:spo:anon#70090e1eb2fed78f9b9f0e14c0b5cab61cc739f64671926fc63086ab68e18cd1::" providerId="AD" clId="Web-{E24F8CC7-289A-0062-5F81-F91ABE7C5394}" dt="2022-10-19T18:52:04.945" v="141"/>
      <pc:docMkLst>
        <pc:docMk/>
      </pc:docMkLst>
      <pc:sldChg chg="modSp">
        <pc:chgData name="Guest User" userId="S::urn:spo:anon#70090e1eb2fed78f9b9f0e14c0b5cab61cc739f64671926fc63086ab68e18cd1::" providerId="AD" clId="Web-{E24F8CC7-289A-0062-5F81-F91ABE7C5394}" dt="2022-10-19T18:52:04.945" v="141"/>
        <pc:sldMkLst>
          <pc:docMk/>
          <pc:sldMk cId="3994532415" sldId="263"/>
        </pc:sldMkLst>
        <pc:graphicFrameChg chg="mod modGraphic">
          <ac:chgData name="Guest User" userId="S::urn:spo:anon#70090e1eb2fed78f9b9f0e14c0b5cab61cc739f64671926fc63086ab68e18cd1::" providerId="AD" clId="Web-{E24F8CC7-289A-0062-5F81-F91ABE7C5394}" dt="2022-10-19T18:52:04.945" v="141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Rachel Hanson" userId="7569c3cd-1f5a-467d-9839-59a46b366b37" providerId="ADAL" clId="{0BCC899F-D07B-427C-B7BF-F3BF9CC99E2E}"/>
    <pc:docChg chg="undo custSel modSld">
      <pc:chgData name="Rachel Hanson" userId="7569c3cd-1f5a-467d-9839-59a46b366b37" providerId="ADAL" clId="{0BCC899F-D07B-427C-B7BF-F3BF9CC99E2E}" dt="2022-12-02T15:34:59.429" v="5926" actId="20577"/>
      <pc:docMkLst>
        <pc:docMk/>
      </pc:docMkLst>
      <pc:sldChg chg="addSp modSp mod">
        <pc:chgData name="Rachel Hanson" userId="7569c3cd-1f5a-467d-9839-59a46b366b37" providerId="ADAL" clId="{0BCC899F-D07B-427C-B7BF-F3BF9CC99E2E}" dt="2022-12-02T15:34:59.429" v="5926" actId="20577"/>
        <pc:sldMkLst>
          <pc:docMk/>
          <pc:sldMk cId="3994532415" sldId="263"/>
        </pc:sldMkLst>
        <pc:spChg chg="add mod">
          <ac:chgData name="Rachel Hanson" userId="7569c3cd-1f5a-467d-9839-59a46b366b37" providerId="ADAL" clId="{0BCC899F-D07B-427C-B7BF-F3BF9CC99E2E}" dt="2022-12-02T15:29:53.805" v="5774" actId="255"/>
          <ac:spMkLst>
            <pc:docMk/>
            <pc:sldMk cId="3994532415" sldId="263"/>
            <ac:spMk id="2" creationId="{75A73F6B-F628-5192-6DA8-E015D4694E46}"/>
          </ac:spMkLst>
        </pc:spChg>
        <pc:spChg chg="add mod">
          <ac:chgData name="Rachel Hanson" userId="7569c3cd-1f5a-467d-9839-59a46b366b37" providerId="ADAL" clId="{0BCC899F-D07B-427C-B7BF-F3BF9CC99E2E}" dt="2022-12-02T15:26:14.223" v="5638" actId="20577"/>
          <ac:spMkLst>
            <pc:docMk/>
            <pc:sldMk cId="3994532415" sldId="263"/>
            <ac:spMk id="3" creationId="{448A461F-3131-D51E-9359-1D57C3D942F9}"/>
          </ac:spMkLst>
        </pc:spChg>
        <pc:spChg chg="mod">
          <ac:chgData name="Rachel Hanson" userId="7569c3cd-1f5a-467d-9839-59a46b366b37" providerId="ADAL" clId="{0BCC899F-D07B-427C-B7BF-F3BF9CC99E2E}" dt="2022-11-11T21:22:51.621" v="4809" actId="20577"/>
          <ac:spMkLst>
            <pc:docMk/>
            <pc:sldMk cId="3994532415" sldId="263"/>
            <ac:spMk id="15" creationId="{9A17E82D-7D04-4B7F-8878-DB81F9F609F5}"/>
          </ac:spMkLst>
        </pc:spChg>
        <pc:spChg chg="mod">
          <ac:chgData name="Rachel Hanson" userId="7569c3cd-1f5a-467d-9839-59a46b366b37" providerId="ADAL" clId="{0BCC899F-D07B-427C-B7BF-F3BF9CC99E2E}" dt="2022-12-02T15:29:01.683" v="5722" actId="113"/>
          <ac:spMkLst>
            <pc:docMk/>
            <pc:sldMk cId="3994532415" sldId="263"/>
            <ac:spMk id="22" creationId="{3A376157-C01B-4399-83BE-5F2EB46DE535}"/>
          </ac:spMkLst>
        </pc:spChg>
        <pc:spChg chg="mod">
          <ac:chgData name="Rachel Hanson" userId="7569c3cd-1f5a-467d-9839-59a46b366b37" providerId="ADAL" clId="{0BCC899F-D07B-427C-B7BF-F3BF9CC99E2E}" dt="2022-12-02T15:25:24.575" v="5459" actId="20577"/>
          <ac:spMkLst>
            <pc:docMk/>
            <pc:sldMk cId="3994532415" sldId="263"/>
            <ac:spMk id="23" creationId="{9A17E82D-7D04-4B7F-8878-DB81F9F609F5}"/>
          </ac:spMkLst>
        </pc:spChg>
        <pc:spChg chg="mod">
          <ac:chgData name="Rachel Hanson" userId="7569c3cd-1f5a-467d-9839-59a46b366b37" providerId="ADAL" clId="{0BCC899F-D07B-427C-B7BF-F3BF9CC99E2E}" dt="2022-10-14T17:55:43.185" v="2768" actId="1076"/>
          <ac:spMkLst>
            <pc:docMk/>
            <pc:sldMk cId="3994532415" sldId="263"/>
            <ac:spMk id="29" creationId="{E492B26E-0A6A-4141-9D9B-994ACCB6DB1E}"/>
          </ac:spMkLst>
        </pc:spChg>
        <pc:spChg chg="mod">
          <ac:chgData name="Rachel Hanson" userId="7569c3cd-1f5a-467d-9839-59a46b366b37" providerId="ADAL" clId="{0BCC899F-D07B-427C-B7BF-F3BF9CC99E2E}" dt="2022-12-02T15:30:14.242" v="5798" actId="5793"/>
          <ac:spMkLst>
            <pc:docMk/>
            <pc:sldMk cId="3994532415" sldId="263"/>
            <ac:spMk id="30" creationId="{5A539C27-80BC-4A39-817B-67D93EECF5F8}"/>
          </ac:spMkLst>
        </pc:spChg>
        <pc:graphicFrameChg chg="modGraphic">
          <ac:chgData name="Rachel Hanson" userId="7569c3cd-1f5a-467d-9839-59a46b366b37" providerId="ADAL" clId="{0BCC899F-D07B-427C-B7BF-F3BF9CC99E2E}" dt="2022-12-02T15:34:59.429" v="5926" actId="20577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Guest User" userId="S::urn:spo:anon#70090e1eb2fed78f9b9f0e14c0b5cab61cc739f64671926fc63086ab68e18cd1::" providerId="AD" clId="Web-{7CA9E242-4ADE-A257-407C-9975BE2E7CFE}"/>
    <pc:docChg chg="modSld">
      <pc:chgData name="Guest User" userId="S::urn:spo:anon#70090e1eb2fed78f9b9f0e14c0b5cab61cc739f64671926fc63086ab68e18cd1::" providerId="AD" clId="Web-{7CA9E242-4ADE-A257-407C-9975BE2E7CFE}" dt="2022-10-19T18:31:32.459" v="155"/>
      <pc:docMkLst>
        <pc:docMk/>
      </pc:docMkLst>
      <pc:sldChg chg="modSp">
        <pc:chgData name="Guest User" userId="S::urn:spo:anon#70090e1eb2fed78f9b9f0e14c0b5cab61cc739f64671926fc63086ab68e18cd1::" providerId="AD" clId="Web-{7CA9E242-4ADE-A257-407C-9975BE2E7CFE}" dt="2022-10-19T18:31:32.459" v="155"/>
        <pc:sldMkLst>
          <pc:docMk/>
          <pc:sldMk cId="3994532415" sldId="263"/>
        </pc:sldMkLst>
        <pc:graphicFrameChg chg="mod modGraphic">
          <ac:chgData name="Guest User" userId="S::urn:spo:anon#70090e1eb2fed78f9b9f0e14c0b5cab61cc739f64671926fc63086ab68e18cd1::" providerId="AD" clId="Web-{7CA9E242-4ADE-A257-407C-9975BE2E7CFE}" dt="2022-10-19T18:31:32.459" v="155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Rachel Hanson" userId="7569c3cd-1f5a-467d-9839-59a46b366b37" providerId="ADAL" clId="{50EB4966-0A03-438E-9706-8A99A5E50B74}"/>
    <pc:docChg chg="undo custSel modSld">
      <pc:chgData name="Rachel Hanson" userId="7569c3cd-1f5a-467d-9839-59a46b366b37" providerId="ADAL" clId="{50EB4966-0A03-438E-9706-8A99A5E50B74}" dt="2023-03-30T18:28:11.782" v="5563" actId="20577"/>
      <pc:docMkLst>
        <pc:docMk/>
      </pc:docMkLst>
      <pc:sldChg chg="modSp mod">
        <pc:chgData name="Rachel Hanson" userId="7569c3cd-1f5a-467d-9839-59a46b366b37" providerId="ADAL" clId="{50EB4966-0A03-438E-9706-8A99A5E50B74}" dt="2023-03-30T18:28:11.782" v="5563" actId="20577"/>
        <pc:sldMkLst>
          <pc:docMk/>
          <pc:sldMk cId="3994532415" sldId="263"/>
        </pc:sldMkLst>
        <pc:spChg chg="mod">
          <ac:chgData name="Rachel Hanson" userId="7569c3cd-1f5a-467d-9839-59a46b366b37" providerId="ADAL" clId="{50EB4966-0A03-438E-9706-8A99A5E50B74}" dt="2023-03-30T18:22:19.954" v="5039" actId="20577"/>
          <ac:spMkLst>
            <pc:docMk/>
            <pc:sldMk cId="3994532415" sldId="263"/>
            <ac:spMk id="2" creationId="{75A73F6B-F628-5192-6DA8-E015D4694E46}"/>
          </ac:spMkLst>
        </pc:spChg>
        <pc:spChg chg="mod">
          <ac:chgData name="Rachel Hanson" userId="7569c3cd-1f5a-467d-9839-59a46b366b37" providerId="ADAL" clId="{50EB4966-0A03-438E-9706-8A99A5E50B74}" dt="2023-03-30T18:28:11.782" v="5563" actId="20577"/>
          <ac:spMkLst>
            <pc:docMk/>
            <pc:sldMk cId="3994532415" sldId="263"/>
            <ac:spMk id="3" creationId="{448A461F-3131-D51E-9359-1D57C3D942F9}"/>
          </ac:spMkLst>
        </pc:spChg>
        <pc:spChg chg="mod">
          <ac:chgData name="Rachel Hanson" userId="7569c3cd-1f5a-467d-9839-59a46b366b37" providerId="ADAL" clId="{50EB4966-0A03-438E-9706-8A99A5E50B74}" dt="2023-03-30T18:26:48.090" v="5354" actId="113"/>
          <ac:spMkLst>
            <pc:docMk/>
            <pc:sldMk cId="3994532415" sldId="263"/>
            <ac:spMk id="22" creationId="{3A376157-C01B-4399-83BE-5F2EB46DE535}"/>
          </ac:spMkLst>
        </pc:spChg>
        <pc:spChg chg="mod">
          <ac:chgData name="Rachel Hanson" userId="7569c3cd-1f5a-467d-9839-59a46b366b37" providerId="ADAL" clId="{50EB4966-0A03-438E-9706-8A99A5E50B74}" dt="2023-03-30T18:24:49.827" v="5235" actId="20577"/>
          <ac:spMkLst>
            <pc:docMk/>
            <pc:sldMk cId="3994532415" sldId="263"/>
            <ac:spMk id="23" creationId="{9A17E82D-7D04-4B7F-8878-DB81F9F609F5}"/>
          </ac:spMkLst>
        </pc:spChg>
        <pc:spChg chg="mod">
          <ac:chgData name="Rachel Hanson" userId="7569c3cd-1f5a-467d-9839-59a46b366b37" providerId="ADAL" clId="{50EB4966-0A03-438E-9706-8A99A5E50B74}" dt="2023-03-30T18:19:48.284" v="4970" actId="20577"/>
          <ac:spMkLst>
            <pc:docMk/>
            <pc:sldMk cId="3994532415" sldId="263"/>
            <ac:spMk id="30" creationId="{5A539C27-80BC-4A39-817B-67D93EECF5F8}"/>
          </ac:spMkLst>
        </pc:spChg>
        <pc:graphicFrameChg chg="modGraphic">
          <ac:chgData name="Rachel Hanson" userId="7569c3cd-1f5a-467d-9839-59a46b366b37" providerId="ADAL" clId="{50EB4966-0A03-438E-9706-8A99A5E50B74}" dt="2023-03-30T18:26:12.963" v="5311" actId="20577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Rachel Hanson" userId="7569c3cd-1f5a-467d-9839-59a46b366b37" providerId="ADAL" clId="{5A1093C3-5731-4510-936C-BDF59AE4FF4C}"/>
    <pc:docChg chg="undo custSel modSld">
      <pc:chgData name="Rachel Hanson" userId="7569c3cd-1f5a-467d-9839-59a46b366b37" providerId="ADAL" clId="{5A1093C3-5731-4510-936C-BDF59AE4FF4C}" dt="2023-05-12T19:45:03.661" v="1430" actId="20577"/>
      <pc:docMkLst>
        <pc:docMk/>
      </pc:docMkLst>
      <pc:sldChg chg="delSp modSp mod">
        <pc:chgData name="Rachel Hanson" userId="7569c3cd-1f5a-467d-9839-59a46b366b37" providerId="ADAL" clId="{5A1093C3-5731-4510-936C-BDF59AE4FF4C}" dt="2023-05-12T19:45:03.661" v="1430" actId="20577"/>
        <pc:sldMkLst>
          <pc:docMk/>
          <pc:sldMk cId="3994532415" sldId="263"/>
        </pc:sldMkLst>
        <pc:spChg chg="del mod">
          <ac:chgData name="Rachel Hanson" userId="7569c3cd-1f5a-467d-9839-59a46b366b37" providerId="ADAL" clId="{5A1093C3-5731-4510-936C-BDF59AE4FF4C}" dt="2023-05-12T19:43:40.576" v="1368" actId="478"/>
          <ac:spMkLst>
            <pc:docMk/>
            <pc:sldMk cId="3994532415" sldId="263"/>
            <ac:spMk id="2" creationId="{75A73F6B-F628-5192-6DA8-E015D4694E46}"/>
          </ac:spMkLst>
        </pc:spChg>
        <pc:spChg chg="mod">
          <ac:chgData name="Rachel Hanson" userId="7569c3cd-1f5a-467d-9839-59a46b366b37" providerId="ADAL" clId="{5A1093C3-5731-4510-936C-BDF59AE4FF4C}" dt="2023-05-12T19:44:39.579" v="1402" actId="1076"/>
          <ac:spMkLst>
            <pc:docMk/>
            <pc:sldMk cId="3994532415" sldId="263"/>
            <ac:spMk id="3" creationId="{448A461F-3131-D51E-9359-1D57C3D942F9}"/>
          </ac:spMkLst>
        </pc:spChg>
        <pc:spChg chg="mod">
          <ac:chgData name="Rachel Hanson" userId="7569c3cd-1f5a-467d-9839-59a46b366b37" providerId="ADAL" clId="{5A1093C3-5731-4510-936C-BDF59AE4FF4C}" dt="2023-05-12T19:45:03.661" v="1430" actId="20577"/>
          <ac:spMkLst>
            <pc:docMk/>
            <pc:sldMk cId="3994532415" sldId="263"/>
            <ac:spMk id="22" creationId="{3A376157-C01B-4399-83BE-5F2EB46DE535}"/>
          </ac:spMkLst>
        </pc:spChg>
        <pc:spChg chg="mod">
          <ac:chgData name="Rachel Hanson" userId="7569c3cd-1f5a-467d-9839-59a46b366b37" providerId="ADAL" clId="{5A1093C3-5731-4510-936C-BDF59AE4FF4C}" dt="2023-05-12T19:42:07.376" v="1230" actId="20577"/>
          <ac:spMkLst>
            <pc:docMk/>
            <pc:sldMk cId="3994532415" sldId="263"/>
            <ac:spMk id="23" creationId="{9A17E82D-7D04-4B7F-8878-DB81F9F609F5}"/>
          </ac:spMkLst>
        </pc:spChg>
        <pc:spChg chg="mod">
          <ac:chgData name="Rachel Hanson" userId="7569c3cd-1f5a-467d-9839-59a46b366b37" providerId="ADAL" clId="{5A1093C3-5731-4510-936C-BDF59AE4FF4C}" dt="2023-05-12T19:44:50.667" v="1409" actId="20577"/>
          <ac:spMkLst>
            <pc:docMk/>
            <pc:sldMk cId="3994532415" sldId="263"/>
            <ac:spMk id="30" creationId="{5A539C27-80BC-4A39-817B-67D93EECF5F8}"/>
          </ac:spMkLst>
        </pc:spChg>
        <pc:graphicFrameChg chg="mod modGraphic">
          <ac:chgData name="Rachel Hanson" userId="7569c3cd-1f5a-467d-9839-59a46b366b37" providerId="ADAL" clId="{5A1093C3-5731-4510-936C-BDF59AE4FF4C}" dt="2023-05-12T19:44:32.891" v="1401" actId="20577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Guest User" userId="S::urn:spo:anon#70090e1eb2fed78f9b9f0e14c0b5cab61cc739f64671926fc63086ab68e18cd1::" providerId="AD" clId="Web-{3029C232-D2E9-76B4-C54B-8511891B01C3}"/>
    <pc:docChg chg="modSld">
      <pc:chgData name="Guest User" userId="S::urn:spo:anon#70090e1eb2fed78f9b9f0e14c0b5cab61cc739f64671926fc63086ab68e18cd1::" providerId="AD" clId="Web-{3029C232-D2E9-76B4-C54B-8511891B01C3}" dt="2022-10-10T14:14:31.771" v="0" actId="1076"/>
      <pc:docMkLst>
        <pc:docMk/>
      </pc:docMkLst>
      <pc:sldChg chg="modSp">
        <pc:chgData name="Guest User" userId="S::urn:spo:anon#70090e1eb2fed78f9b9f0e14c0b5cab61cc739f64671926fc63086ab68e18cd1::" providerId="AD" clId="Web-{3029C232-D2E9-76B4-C54B-8511891B01C3}" dt="2022-10-10T14:14:31.771" v="0" actId="1076"/>
        <pc:sldMkLst>
          <pc:docMk/>
          <pc:sldMk cId="3994532415" sldId="263"/>
        </pc:sldMkLst>
        <pc:spChg chg="mod">
          <ac:chgData name="Guest User" userId="S::urn:spo:anon#70090e1eb2fed78f9b9f0e14c0b5cab61cc739f64671926fc63086ab68e18cd1::" providerId="AD" clId="Web-{3029C232-D2E9-76B4-C54B-8511891B01C3}" dt="2022-10-10T14:14:31.771" v="0" actId="1076"/>
          <ac:spMkLst>
            <pc:docMk/>
            <pc:sldMk cId="3994532415" sldId="263"/>
            <ac:spMk id="29" creationId="{E492B26E-0A6A-4141-9D9B-994ACCB6DB1E}"/>
          </ac:spMkLst>
        </pc:spChg>
      </pc:sldChg>
    </pc:docChg>
  </pc:docChgLst>
  <pc:docChgLst>
    <pc:chgData name="Rachel Hanson" userId="7569c3cd-1f5a-467d-9839-59a46b366b37" providerId="ADAL" clId="{DA50E994-A714-41C1-8723-D4E287118F2F}"/>
    <pc:docChg chg="custSel modSld">
      <pc:chgData name="Rachel Hanson" userId="7569c3cd-1f5a-467d-9839-59a46b366b37" providerId="ADAL" clId="{DA50E994-A714-41C1-8723-D4E287118F2F}" dt="2022-05-27T18:06:25.509" v="1669" actId="20577"/>
      <pc:docMkLst>
        <pc:docMk/>
      </pc:docMkLst>
      <pc:sldChg chg="delSp modSp mod">
        <pc:chgData name="Rachel Hanson" userId="7569c3cd-1f5a-467d-9839-59a46b366b37" providerId="ADAL" clId="{DA50E994-A714-41C1-8723-D4E287118F2F}" dt="2022-05-27T18:06:25.509" v="1669" actId="20577"/>
        <pc:sldMkLst>
          <pc:docMk/>
          <pc:sldMk cId="3994532415" sldId="263"/>
        </pc:sldMkLst>
        <pc:spChg chg="mod">
          <ac:chgData name="Rachel Hanson" userId="7569c3cd-1f5a-467d-9839-59a46b366b37" providerId="ADAL" clId="{DA50E994-A714-41C1-8723-D4E287118F2F}" dt="2022-05-20T18:38:17.950" v="1242" actId="20577"/>
          <ac:spMkLst>
            <pc:docMk/>
            <pc:sldMk cId="3994532415" sldId="263"/>
            <ac:spMk id="22" creationId="{3A376157-C01B-4399-83BE-5F2EB46DE535}"/>
          </ac:spMkLst>
        </pc:spChg>
        <pc:spChg chg="mod">
          <ac:chgData name="Rachel Hanson" userId="7569c3cd-1f5a-467d-9839-59a46b366b37" providerId="ADAL" clId="{DA50E994-A714-41C1-8723-D4E287118F2F}" dt="2022-05-27T18:04:39.412" v="1529" actId="1076"/>
          <ac:spMkLst>
            <pc:docMk/>
            <pc:sldMk cId="3994532415" sldId="263"/>
            <ac:spMk id="23" creationId="{9A17E82D-7D04-4B7F-8878-DB81F9F609F5}"/>
          </ac:spMkLst>
        </pc:spChg>
        <pc:spChg chg="del">
          <ac:chgData name="Rachel Hanson" userId="7569c3cd-1f5a-467d-9839-59a46b366b37" providerId="ADAL" clId="{DA50E994-A714-41C1-8723-D4E287118F2F}" dt="2022-05-27T18:04:34.487" v="1528" actId="478"/>
          <ac:spMkLst>
            <pc:docMk/>
            <pc:sldMk cId="3994532415" sldId="263"/>
            <ac:spMk id="28" creationId="{B475BF43-3AEE-46E2-AC91-D18EEA6DB8B6}"/>
          </ac:spMkLst>
        </pc:spChg>
        <pc:spChg chg="mod">
          <ac:chgData name="Rachel Hanson" userId="7569c3cd-1f5a-467d-9839-59a46b366b37" providerId="ADAL" clId="{DA50E994-A714-41C1-8723-D4E287118F2F}" dt="2022-05-27T18:03:20.109" v="1500" actId="5793"/>
          <ac:spMkLst>
            <pc:docMk/>
            <pc:sldMk cId="3994532415" sldId="263"/>
            <ac:spMk id="30" creationId="{5A539C27-80BC-4A39-817B-67D93EECF5F8}"/>
          </ac:spMkLst>
        </pc:spChg>
        <pc:graphicFrameChg chg="modGraphic">
          <ac:chgData name="Rachel Hanson" userId="7569c3cd-1f5a-467d-9839-59a46b366b37" providerId="ADAL" clId="{DA50E994-A714-41C1-8723-D4E287118F2F}" dt="2022-05-27T18:06:25.509" v="1669" actId="20577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Rachel Hanson" userId="7569c3cd-1f5a-467d-9839-59a46b366b37" providerId="ADAL" clId="{2C467020-B4E4-416E-B110-9BC8379F896B}"/>
    <pc:docChg chg="undo redo custSel modSld">
      <pc:chgData name="Rachel Hanson" userId="7569c3cd-1f5a-467d-9839-59a46b366b37" providerId="ADAL" clId="{2C467020-B4E4-416E-B110-9BC8379F896B}" dt="2022-04-14T15:45:55.713" v="4093" actId="255"/>
      <pc:docMkLst>
        <pc:docMk/>
      </pc:docMkLst>
      <pc:sldChg chg="modSp mod">
        <pc:chgData name="Rachel Hanson" userId="7569c3cd-1f5a-467d-9839-59a46b366b37" providerId="ADAL" clId="{2C467020-B4E4-416E-B110-9BC8379F896B}" dt="2022-04-14T15:45:55.713" v="4093" actId="255"/>
        <pc:sldMkLst>
          <pc:docMk/>
          <pc:sldMk cId="3994532415" sldId="263"/>
        </pc:sldMkLst>
        <pc:spChg chg="mod">
          <ac:chgData name="Rachel Hanson" userId="7569c3cd-1f5a-467d-9839-59a46b366b37" providerId="ADAL" clId="{2C467020-B4E4-416E-B110-9BC8379F896B}" dt="2022-04-14T15:33:37.241" v="4082" actId="20577"/>
          <ac:spMkLst>
            <pc:docMk/>
            <pc:sldMk cId="3994532415" sldId="263"/>
            <ac:spMk id="22" creationId="{3A376157-C01B-4399-83BE-5F2EB46DE535}"/>
          </ac:spMkLst>
        </pc:spChg>
        <pc:spChg chg="mod">
          <ac:chgData name="Rachel Hanson" userId="7569c3cd-1f5a-467d-9839-59a46b366b37" providerId="ADAL" clId="{2C467020-B4E4-416E-B110-9BC8379F896B}" dt="2022-04-14T15:45:55.713" v="4093" actId="255"/>
          <ac:spMkLst>
            <pc:docMk/>
            <pc:sldMk cId="3994532415" sldId="263"/>
            <ac:spMk id="23" creationId="{9A17E82D-7D04-4B7F-8878-DB81F9F609F5}"/>
          </ac:spMkLst>
        </pc:spChg>
        <pc:spChg chg="mod">
          <ac:chgData name="Rachel Hanson" userId="7569c3cd-1f5a-467d-9839-59a46b366b37" providerId="ADAL" clId="{2C467020-B4E4-416E-B110-9BC8379F896B}" dt="2022-04-14T15:30:01.735" v="3755" actId="5793"/>
          <ac:spMkLst>
            <pc:docMk/>
            <pc:sldMk cId="3994532415" sldId="263"/>
            <ac:spMk id="30" creationId="{5A539C27-80BC-4A39-817B-67D93EECF5F8}"/>
          </ac:spMkLst>
        </pc:spChg>
        <pc:graphicFrameChg chg="modGraphic">
          <ac:chgData name="Rachel Hanson" userId="7569c3cd-1f5a-467d-9839-59a46b366b37" providerId="ADAL" clId="{2C467020-B4E4-416E-B110-9BC8379F896B}" dt="2022-04-14T15:33:06.250" v="4049" actId="20577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  <pc:docChgLst>
    <pc:chgData name="Rachel Hanson" userId="7569c3cd-1f5a-467d-9839-59a46b366b37" providerId="ADAL" clId="{30FB7D4F-D006-4295-B171-C5AB167FD29A}"/>
    <pc:docChg chg="undo custSel modSld">
      <pc:chgData name="Rachel Hanson" userId="7569c3cd-1f5a-467d-9839-59a46b366b37" providerId="ADAL" clId="{30FB7D4F-D006-4295-B171-C5AB167FD29A}" dt="2023-10-27T19:12:34.117" v="3454" actId="20577"/>
      <pc:docMkLst>
        <pc:docMk/>
      </pc:docMkLst>
      <pc:sldChg chg="addSp delSp modSp mod">
        <pc:chgData name="Rachel Hanson" userId="7569c3cd-1f5a-467d-9839-59a46b366b37" providerId="ADAL" clId="{30FB7D4F-D006-4295-B171-C5AB167FD29A}" dt="2023-10-27T19:12:34.117" v="3454" actId="20577"/>
        <pc:sldMkLst>
          <pc:docMk/>
          <pc:sldMk cId="3994532415" sldId="263"/>
        </pc:sldMkLst>
        <pc:spChg chg="add mod">
          <ac:chgData name="Rachel Hanson" userId="7569c3cd-1f5a-467d-9839-59a46b366b37" providerId="ADAL" clId="{30FB7D4F-D006-4295-B171-C5AB167FD29A}" dt="2023-10-13T18:21:20.044" v="2849" actId="20577"/>
          <ac:spMkLst>
            <pc:docMk/>
            <pc:sldMk cId="3994532415" sldId="263"/>
            <ac:spMk id="2" creationId="{B2DE22A4-0403-05BD-42C3-CFB243B3A529}"/>
          </ac:spMkLst>
        </pc:spChg>
        <pc:spChg chg="mod">
          <ac:chgData name="Rachel Hanson" userId="7569c3cd-1f5a-467d-9839-59a46b366b37" providerId="ADAL" clId="{30FB7D4F-D006-4295-B171-C5AB167FD29A}" dt="2023-10-27T19:04:02.122" v="3313" actId="20577"/>
          <ac:spMkLst>
            <pc:docMk/>
            <pc:sldMk cId="3994532415" sldId="263"/>
            <ac:spMk id="3" creationId="{448A461F-3131-D51E-9359-1D57C3D942F9}"/>
          </ac:spMkLst>
        </pc:spChg>
        <pc:spChg chg="add del mod">
          <ac:chgData name="Rachel Hanson" userId="7569c3cd-1f5a-467d-9839-59a46b366b37" providerId="ADAL" clId="{30FB7D4F-D006-4295-B171-C5AB167FD29A}" dt="2023-10-27T19:07:12.203" v="3374" actId="478"/>
          <ac:spMkLst>
            <pc:docMk/>
            <pc:sldMk cId="3994532415" sldId="263"/>
            <ac:spMk id="4" creationId="{BA2926D5-426B-D456-5A75-7FCF96B551CC}"/>
          </ac:spMkLst>
        </pc:spChg>
        <pc:spChg chg="mod">
          <ac:chgData name="Rachel Hanson" userId="7569c3cd-1f5a-467d-9839-59a46b366b37" providerId="ADAL" clId="{30FB7D4F-D006-4295-B171-C5AB167FD29A}" dt="2023-10-27T19:07:20.359" v="3375" actId="14100"/>
          <ac:spMkLst>
            <pc:docMk/>
            <pc:sldMk cId="3994532415" sldId="263"/>
            <ac:spMk id="15" creationId="{9A17E82D-7D04-4B7F-8878-DB81F9F609F5}"/>
          </ac:spMkLst>
        </pc:spChg>
        <pc:spChg chg="mod">
          <ac:chgData name="Rachel Hanson" userId="7569c3cd-1f5a-467d-9839-59a46b366b37" providerId="ADAL" clId="{30FB7D4F-D006-4295-B171-C5AB167FD29A}" dt="2023-10-27T19:02:49.707" v="3100" actId="20577"/>
          <ac:spMkLst>
            <pc:docMk/>
            <pc:sldMk cId="3994532415" sldId="263"/>
            <ac:spMk id="22" creationId="{3A376157-C01B-4399-83BE-5F2EB46DE535}"/>
          </ac:spMkLst>
        </pc:spChg>
        <pc:spChg chg="add del mod">
          <ac:chgData name="Rachel Hanson" userId="7569c3cd-1f5a-467d-9839-59a46b366b37" providerId="ADAL" clId="{30FB7D4F-D006-4295-B171-C5AB167FD29A}" dt="2023-10-27T19:04:16.617" v="3333" actId="20577"/>
          <ac:spMkLst>
            <pc:docMk/>
            <pc:sldMk cId="3994532415" sldId="263"/>
            <ac:spMk id="23" creationId="{9A17E82D-7D04-4B7F-8878-DB81F9F609F5}"/>
          </ac:spMkLst>
        </pc:spChg>
        <pc:spChg chg="mod">
          <ac:chgData name="Rachel Hanson" userId="7569c3cd-1f5a-467d-9839-59a46b366b37" providerId="ADAL" clId="{30FB7D4F-D006-4295-B171-C5AB167FD29A}" dt="2023-10-27T19:07:44.662" v="3416" actId="20577"/>
          <ac:spMkLst>
            <pc:docMk/>
            <pc:sldMk cId="3994532415" sldId="263"/>
            <ac:spMk id="30" creationId="{5A539C27-80BC-4A39-817B-67D93EECF5F8}"/>
          </ac:spMkLst>
        </pc:spChg>
        <pc:graphicFrameChg chg="mod modGraphic">
          <ac:chgData name="Rachel Hanson" userId="7569c3cd-1f5a-467d-9839-59a46b366b37" providerId="ADAL" clId="{30FB7D4F-D006-4295-B171-C5AB167FD29A}" dt="2023-10-27T19:12:34.117" v="3454" actId="20577"/>
          <ac:graphicFrameMkLst>
            <pc:docMk/>
            <pc:sldMk cId="3994532415" sldId="263"/>
            <ac:graphicFrameMk id="25" creationId="{94985F5A-DB13-4528-AB88-BFB170C2D25A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4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8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4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7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6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92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3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0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0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F3D6A-7933-42EE-9B72-B4C3FCDD9C55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5EBBD-E1E4-4249-ABCE-7C2F8ACB3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9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jahn@gm.k12.mn.u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hanson@gm.k12.mn.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CE74C37-FE53-4CED-ADCB-73299B2E6CB6}"/>
              </a:ext>
            </a:extLst>
          </p:cNvPr>
          <p:cNvSpPr/>
          <p:nvPr/>
        </p:nvSpPr>
        <p:spPr>
          <a:xfrm>
            <a:off x="444814" y="1857471"/>
            <a:ext cx="3288986" cy="3020901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210A645-1BDF-4930-9D6D-EFB9C24D5F5E}"/>
              </a:ext>
            </a:extLst>
          </p:cNvPr>
          <p:cNvSpPr/>
          <p:nvPr/>
        </p:nvSpPr>
        <p:spPr>
          <a:xfrm>
            <a:off x="3986774" y="1857471"/>
            <a:ext cx="3291840" cy="3020901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41ACF8D-F9C0-4B86-9869-E85C588FF7F1}"/>
              </a:ext>
            </a:extLst>
          </p:cNvPr>
          <p:cNvSpPr/>
          <p:nvPr/>
        </p:nvSpPr>
        <p:spPr>
          <a:xfrm>
            <a:off x="444814" y="4995874"/>
            <a:ext cx="6833800" cy="3405966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3916E3E-7A91-428D-AFB1-3BE897A88A81}"/>
              </a:ext>
            </a:extLst>
          </p:cNvPr>
          <p:cNvSpPr/>
          <p:nvPr/>
        </p:nvSpPr>
        <p:spPr>
          <a:xfrm>
            <a:off x="444814" y="8519342"/>
            <a:ext cx="6833800" cy="929085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376157-C01B-4399-83BE-5F2EB46DE535}"/>
              </a:ext>
            </a:extLst>
          </p:cNvPr>
          <p:cNvSpPr txBox="1"/>
          <p:nvPr/>
        </p:nvSpPr>
        <p:spPr>
          <a:xfrm>
            <a:off x="430903" y="2057203"/>
            <a:ext cx="3517709" cy="390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November	2	End of Quarter 1 </a:t>
            </a:r>
          </a:p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		3 	No School </a:t>
            </a:r>
          </a:p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		9 &amp; 13	Conferences 4-8PM</a:t>
            </a:r>
          </a:p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		22-24	 Thanksgiving Break</a:t>
            </a:r>
          </a:p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		30 	Eagle Bluff </a:t>
            </a:r>
          </a:p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December   8	Mid-Quarter 2 </a:t>
            </a:r>
          </a:p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		22-29	  Winter Break 	 </a:t>
            </a:r>
          </a:p>
          <a:p>
            <a:pPr>
              <a:lnSpc>
                <a:spcPct val="200000"/>
              </a:lnSpc>
            </a:pPr>
            <a:endParaRPr lang="en-US" sz="1400" dirty="0">
              <a:latin typeface="KG Miss Kindergarten" panose="02000000000000000000" pitchFamily="2" charset="0"/>
              <a:ea typeface="HelloAnnie" panose="02000603000000000000" pitchFamily="2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KG Miss Kindergarten" panose="02000000000000000000" pitchFamily="2" charset="0"/>
                <a:ea typeface="HelloAnnie" panose="02000603000000000000" pitchFamily="2" charset="0"/>
              </a:rPr>
              <a:t>		</a:t>
            </a:r>
          </a:p>
          <a:p>
            <a:pPr>
              <a:lnSpc>
                <a:spcPct val="200000"/>
              </a:lnSpc>
            </a:pPr>
            <a:r>
              <a:rPr lang="en-US" sz="1400" dirty="0">
                <a:latin typeface="KG Miss Kindergarten" panose="02000000000000000000" pitchFamily="2" charset="0"/>
                <a:ea typeface="HelloAnnie" panose="02000603000000000000" pitchFamily="2" charset="0"/>
              </a:rPr>
              <a:t>	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17E82D-7D04-4B7F-8878-DB81F9F609F5}"/>
              </a:ext>
            </a:extLst>
          </p:cNvPr>
          <p:cNvSpPr txBox="1"/>
          <p:nvPr/>
        </p:nvSpPr>
        <p:spPr>
          <a:xfrm>
            <a:off x="4218596" y="4425964"/>
            <a:ext cx="3136340" cy="405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KG Miss Kindergarten" panose="02000000000000000000" pitchFamily="2" charset="0"/>
                <a:ea typeface="HelloAnnie" panose="02000603000000000000" pitchFamily="2" charset="0"/>
              </a:rPr>
              <a:t>Our Spelling test is on November 2</a:t>
            </a:r>
            <a:r>
              <a:rPr lang="en-US" sz="1200" b="1" baseline="30000" dirty="0">
                <a:latin typeface="KG Miss Kindergarten" panose="02000000000000000000" pitchFamily="2" charset="0"/>
                <a:ea typeface="HelloAnnie" panose="02000603000000000000" pitchFamily="2" charset="0"/>
              </a:rPr>
              <a:t>nd..</a:t>
            </a:r>
            <a:endParaRPr lang="en-US" sz="1200" b="1" dirty="0">
              <a:latin typeface="KG Miss Kindergarten" panose="02000000000000000000" pitchFamily="2" charset="0"/>
              <a:ea typeface="HelloAnnie" panose="02000603000000000000" pitchFamily="2" charset="0"/>
            </a:endParaRP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94985F5A-DB13-4528-AB88-BFB170C2D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947981"/>
              </p:ext>
            </p:extLst>
          </p:nvPr>
        </p:nvGraphicFramePr>
        <p:xfrm>
          <a:off x="469300" y="5650365"/>
          <a:ext cx="6784828" cy="3415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385">
                  <a:extLst>
                    <a:ext uri="{9D8B030D-6E8A-4147-A177-3AD203B41FA5}">
                      <a16:colId xmlns:a16="http://schemas.microsoft.com/office/drawing/2014/main" val="790954970"/>
                    </a:ext>
                  </a:extLst>
                </a:gridCol>
                <a:gridCol w="5356443">
                  <a:extLst>
                    <a:ext uri="{9D8B030D-6E8A-4147-A177-3AD203B41FA5}">
                      <a16:colId xmlns:a16="http://schemas.microsoft.com/office/drawing/2014/main" val="2314856713"/>
                    </a:ext>
                  </a:extLst>
                </a:gridCol>
              </a:tblGrid>
              <a:tr h="672058"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Reading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We are reading </a:t>
                      </a:r>
                      <a:r>
                        <a:rPr lang="en-US" sz="1600" b="0" u="sng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Animal Mimics</a:t>
                      </a:r>
                      <a:r>
                        <a:rPr lang="en-US" sz="1600" b="0" u="none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 and learning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 about text structure. </a:t>
                      </a:r>
                      <a:endParaRPr lang="en-US" sz="1600" b="0" u="none" dirty="0">
                        <a:solidFill>
                          <a:schemeClr val="tx1"/>
                        </a:solidFill>
                        <a:latin typeface="KG Miss Kindergarten" panose="02000000000000000000" pitchFamily="2" charset="0"/>
                        <a:ea typeface="HelloAnnie" panose="02000603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72957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Social Studies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We are learning about culture in the Northeast Region.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403502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Math</a:t>
                      </a:r>
                    </a:p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Miss Kindergarten"/>
                        <a:ea typeface="HelloAnnie" panose="02000603000000000000" pitchFamily="2" charset="0"/>
                      </a:endParaRPr>
                    </a:p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Miss Kindergarten"/>
                        <a:ea typeface="HelloAnnie" panose="02000603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We are </a:t>
                      </a:r>
                      <a:r>
                        <a:rPr lang="en-US" sz="1600" b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learning multi-digit multiplication. 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KG Miss Kindergarten"/>
                        <a:ea typeface="HelloAnnie" panose="02000603000000000000" pitchFamily="2" charset="0"/>
                      </a:endParaRPr>
                    </a:p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US" sz="1600" b="0" dirty="0">
                        <a:solidFill>
                          <a:schemeClr val="tx1"/>
                        </a:solidFill>
                        <a:latin typeface="KG Miss Kindergarten"/>
                        <a:ea typeface="HelloAnnie" panose="02000603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730822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KG Miss Kindergarten"/>
                          <a:ea typeface="HelloAnnie" panose="02000603000000000000" pitchFamily="2" charset="0"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KG Miss Kindergarten" panose="02000000000000000000" pitchFamily="2" charset="0"/>
                        <a:ea typeface="HelloAnnie" panose="02000603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US" sz="1600" b="0" baseline="0" dirty="0">
                        <a:solidFill>
                          <a:schemeClr val="tx1"/>
                        </a:solidFill>
                        <a:latin typeface="KG Miss Kindergarten"/>
                        <a:ea typeface="HelloAnnie" panose="02000603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54534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Miss Kindergarten" panose="02000000000000000000" pitchFamily="2" charset="0"/>
                        <a:ea typeface="HelloAnnie" panose="02000603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solidFill>
                          <a:schemeClr val="tx1"/>
                        </a:solidFill>
                        <a:latin typeface="KG Miss Kindergarten" panose="02000000000000000000" pitchFamily="2" charset="0"/>
                        <a:ea typeface="HelloAnnie" panose="02000603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2949169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B9AD6F4-62FB-4AC4-AA75-968C7D88884B}"/>
              </a:ext>
            </a:extLst>
          </p:cNvPr>
          <p:cNvSpPr txBox="1"/>
          <p:nvPr/>
        </p:nvSpPr>
        <p:spPr>
          <a:xfrm>
            <a:off x="417463" y="1887926"/>
            <a:ext cx="3155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KG Miss Kindy Chunky" panose="02000000000000000000" pitchFamily="2" charset="0"/>
                <a:ea typeface="HelloButtons" panose="02000603000000000000" pitchFamily="2" charset="0"/>
              </a:rPr>
              <a:t>Dates to Remember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A6A329-5C65-41B8-A7B5-3F412F2F4A27}"/>
              </a:ext>
            </a:extLst>
          </p:cNvPr>
          <p:cNvSpPr txBox="1"/>
          <p:nvPr/>
        </p:nvSpPr>
        <p:spPr>
          <a:xfrm>
            <a:off x="1848732" y="5203634"/>
            <a:ext cx="3770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>
                <a:latin typeface="KG Miss Kindy Chunky" panose="02000000000000000000" pitchFamily="2" charset="0"/>
                <a:ea typeface="HelloButtons" panose="02000603000000000000" pitchFamily="2" charset="0"/>
              </a:rPr>
              <a:t>A Peek At What We Are Learning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92B26E-0A6A-4141-9D9B-994ACCB6DB1E}"/>
              </a:ext>
            </a:extLst>
          </p:cNvPr>
          <p:cNvSpPr txBox="1"/>
          <p:nvPr/>
        </p:nvSpPr>
        <p:spPr bwMode="white">
          <a:xfrm>
            <a:off x="-153686" y="324833"/>
            <a:ext cx="7508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>
                <a:solidFill>
                  <a:schemeClr val="bg1"/>
                </a:solidFill>
                <a:latin typeface="KG Always A Good Time" panose="02000505000000020003" pitchFamily="2" charset="0"/>
                <a:ea typeface="HelloBoomerang" panose="02000603000000000000" pitchFamily="2" charset="0"/>
              </a:rPr>
              <a:t>Our Classroom </a:t>
            </a:r>
            <a:r>
              <a:rPr lang="en-US" sz="5400">
                <a:solidFill>
                  <a:schemeClr val="bg1"/>
                </a:solidFill>
                <a:latin typeface="KG Blank Space Sketch" panose="02000000000000000000" pitchFamily="2" charset="0"/>
                <a:ea typeface="HelloEtchASketch" panose="02000603000000000000" pitchFamily="2" charset="0"/>
              </a:rPr>
              <a:t>News</a:t>
            </a:r>
            <a:endParaRPr lang="en-US" sz="6600">
              <a:solidFill>
                <a:schemeClr val="bg1"/>
              </a:solidFill>
              <a:latin typeface="KG Blank Space Sketch" panose="02000000000000000000" pitchFamily="2" charset="0"/>
              <a:ea typeface="HelloEtchASketch" panose="02000603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A539C27-80BC-4A39-817B-67D93EECF5F8}"/>
              </a:ext>
            </a:extLst>
          </p:cNvPr>
          <p:cNvSpPr txBox="1"/>
          <p:nvPr/>
        </p:nvSpPr>
        <p:spPr>
          <a:xfrm>
            <a:off x="469300" y="1270936"/>
            <a:ext cx="7197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KG Miss Kindy Chunky" panose="02000000000000000000" pitchFamily="2" charset="0"/>
                <a:ea typeface="HelloButtons" panose="02000603000000000000" pitchFamily="2" charset="0"/>
              </a:rPr>
              <a:t>Week of</a:t>
            </a:r>
            <a:r>
              <a:rPr lang="en-US" sz="1200" dirty="0">
                <a:latin typeface="KG Miss Kindy Chunky" panose="02000000000000000000" pitchFamily="2" charset="0"/>
                <a:ea typeface="HelloButtons" panose="02000603000000000000" pitchFamily="2" charset="0"/>
              </a:rPr>
              <a:t>: October 30 – November 2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17E82D-7D04-4B7F-8878-DB81F9F609F5}"/>
              </a:ext>
            </a:extLst>
          </p:cNvPr>
          <p:cNvSpPr txBox="1"/>
          <p:nvPr/>
        </p:nvSpPr>
        <p:spPr>
          <a:xfrm>
            <a:off x="542757" y="8510017"/>
            <a:ext cx="6153011" cy="8885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>
                <a:latin typeface="KG Miss Kindergarten"/>
                <a:ea typeface="HelloAnnie" panose="02000603000000000000" pitchFamily="2" charset="0"/>
              </a:rPr>
              <a:t>Contact Information</a:t>
            </a:r>
            <a:r>
              <a:rPr lang="en-US" sz="1400" dirty="0">
                <a:latin typeface="KG Miss Kindergarten"/>
                <a:ea typeface="HelloAnnie" panose="02000603000000000000" pitchFamily="2" charset="0"/>
              </a:rPr>
              <a:t>: </a:t>
            </a:r>
            <a:r>
              <a:rPr lang="en-US" sz="1400" dirty="0">
                <a:latin typeface="KG Miss Kindergarten"/>
                <a:ea typeface="HelloAnnie" panose="02000603000000000000" pitchFamily="2" charset="0"/>
                <a:hlinkClick r:id="rId3"/>
              </a:rPr>
              <a:t>njahn@gm.k12.mn.us</a:t>
            </a:r>
            <a:r>
              <a:rPr lang="en-US" sz="1400" dirty="0">
                <a:latin typeface="KG Miss Kindergarten"/>
                <a:ea typeface="HelloAnnie" panose="02000603000000000000" pitchFamily="2" charset="0"/>
              </a:rPr>
              <a:t>  &amp; </a:t>
            </a:r>
            <a:r>
              <a:rPr lang="en-US" sz="1400" dirty="0">
                <a:latin typeface="KG Miss Kindergarten"/>
                <a:ea typeface="HelloAnnie" panose="02000603000000000000" pitchFamily="2" charset="0"/>
                <a:hlinkClick r:id="rId4"/>
              </a:rPr>
              <a:t>rhanson@gm.k12.mn.us</a:t>
            </a:r>
            <a:endParaRPr lang="en-US" sz="1400" dirty="0">
              <a:latin typeface="KG Miss Kindergarten"/>
              <a:ea typeface="HelloAnnie" panose="02000603000000000000" pitchFamily="2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KG Miss Kindergarten"/>
                <a:ea typeface="HelloAnnie" panose="02000603000000000000" pitchFamily="2" charset="0"/>
              </a:rPr>
              <a:t>			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8A461F-3131-D51E-9359-1D57C3D942F9}"/>
              </a:ext>
            </a:extLst>
          </p:cNvPr>
          <p:cNvSpPr txBox="1"/>
          <p:nvPr/>
        </p:nvSpPr>
        <p:spPr>
          <a:xfrm>
            <a:off x="4140846" y="2058986"/>
            <a:ext cx="3136340" cy="2252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>
                <a:latin typeface="KG Miss Kindergarten" panose="02000000000000000000" pitchFamily="2" charset="0"/>
                <a:ea typeface="HelloAnnie" panose="02000603000000000000" pitchFamily="2" charset="0"/>
              </a:rPr>
              <a:t>rush, northern, brush, shed, thanks, washer, photo, graph, whole, these, fifth, whisk, thirty, bother, shove, phrase, headphone, width, nowhere, whirl, arch, ketchup, cheap, theater, wherever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DE22A4-0403-05BD-42C3-CFB243B3A529}"/>
              </a:ext>
            </a:extLst>
          </p:cNvPr>
          <p:cNvSpPr txBox="1"/>
          <p:nvPr/>
        </p:nvSpPr>
        <p:spPr>
          <a:xfrm>
            <a:off x="3600625" y="8414167"/>
            <a:ext cx="3867011" cy="4576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>
                <a:latin typeface="KG Miss Kindergarten"/>
                <a:ea typeface="HelloAnnie" panose="02000603000000000000" pitchFamily="2" charset="0"/>
              </a:rPr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3994532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377FCB78702D4C8D1A6D6AFDB00B0F" ma:contentTypeVersion="9" ma:contentTypeDescription="Create a new document." ma:contentTypeScope="" ma:versionID="152a48595e5c1734e5f477c207716b14">
  <xsd:schema xmlns:xsd="http://www.w3.org/2001/XMLSchema" xmlns:xs="http://www.w3.org/2001/XMLSchema" xmlns:p="http://schemas.microsoft.com/office/2006/metadata/properties" xmlns:ns3="a602ebcc-732c-4f5b-8b65-5c64c5e74bf3" targetNamespace="http://schemas.microsoft.com/office/2006/metadata/properties" ma:root="true" ma:fieldsID="fab6c2141f00ce8d67f898532359f98b" ns3:_="">
    <xsd:import namespace="a602ebcc-732c-4f5b-8b65-5c64c5e74bf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02ebcc-732c-4f5b-8b65-5c64c5e74b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703196-3125-4400-9CA9-C80435A921BC}">
  <ds:schemaRefs>
    <ds:schemaRef ds:uri="http://purl.org/dc/terms/"/>
    <ds:schemaRef ds:uri="a602ebcc-732c-4f5b-8b65-5c64c5e74bf3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72CE27D-2A22-46A5-B659-BCB34020A5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E582DD-57E1-4350-BD7E-C46F9FF698B2}">
  <ds:schemaRefs>
    <ds:schemaRef ds:uri="a602ebcc-732c-4f5b-8b65-5c64c5e74b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13445</TotalTime>
  <Words>193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KG Miss Kindergarten</vt:lpstr>
      <vt:lpstr>KG Always A Good Time</vt:lpstr>
      <vt:lpstr>Calibri</vt:lpstr>
      <vt:lpstr>Arial</vt:lpstr>
      <vt:lpstr>KG Miss Kindy Chunky</vt:lpstr>
      <vt:lpstr>KG Blank Space Sketch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Zenchyk</dc:creator>
  <cp:lastModifiedBy>Rachel Hanson</cp:lastModifiedBy>
  <cp:revision>1</cp:revision>
  <cp:lastPrinted>2023-10-27T19:08:05Z</cp:lastPrinted>
  <dcterms:created xsi:type="dcterms:W3CDTF">2016-10-11T18:59:43Z</dcterms:created>
  <dcterms:modified xsi:type="dcterms:W3CDTF">2023-10-27T19:12:36Z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0x010100F4377FCB78702D4C8D1A6D6AFDB00B0F</vt:lpwstr>
  </property>
</Properties>
</file>